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4" r:id="rId3"/>
    <p:sldId id="265" r:id="rId4"/>
    <p:sldId id="259" r:id="rId5"/>
    <p:sldId id="279" r:id="rId6"/>
    <p:sldId id="266" r:id="rId7"/>
    <p:sldId id="280" r:id="rId8"/>
    <p:sldId id="269" r:id="rId9"/>
    <p:sldId id="270" r:id="rId10"/>
    <p:sldId id="271" r:id="rId11"/>
    <p:sldId id="272" r:id="rId12"/>
    <p:sldId id="273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59F"/>
    <a:srgbClr val="B0D597"/>
    <a:srgbClr val="FBF6BB"/>
    <a:srgbClr val="FBFBDF"/>
    <a:srgbClr val="FDFAD5"/>
    <a:srgbClr val="F7FDCB"/>
    <a:srgbClr val="FEFCEE"/>
    <a:srgbClr val="FBB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1AB23-F5EC-44DB-BD4A-7C95334BF137}" v="82" dt="2019-05-24T08:18:47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6" y="6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96C3D-58C9-40C8-971C-1743CAA68D1E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1F07E-F328-4EAF-8172-1C7285FC98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5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97F73A-1FDA-47D5-B48D-F9A2EF81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75A107-C2AF-4FE4-95A7-C3E77826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93FBB4-9FB8-4326-947C-23DD28BC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35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E61B3-EC1F-49EE-B525-AECFEB12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A5B93E-688B-4E4B-869D-202C0AE89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9AE40-9CCB-4596-9FCC-497BF7B2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31B585-EEC9-486D-ABE0-42758F43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593547-2A22-4F03-A595-A2860C70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5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B46B8A-D4A9-4CFA-84E3-127CB6B73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93BB980-F507-45D1-A148-2DAE6F795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3C0510-DB02-49B3-A30B-4A1CA23C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EEFE41-7D1E-4B0E-9CAE-47975298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072C5D-AD2C-446E-884A-A1D48098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150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>
            <a:alphaModFix amt="1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CED341-DC98-443F-ABE9-B083BCCB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5FFA287-0A6B-4F11-9D32-5F160309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209660-16C3-4AC4-976B-2FBE0A87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02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5F35C-3E2A-4295-AED4-74F1BFD4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C7F35B-8F4D-4AC7-BA8A-697337B7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3D5A5A-75C7-4AD4-AF0B-F4D90F73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2FE270-6576-41F4-B2B4-2C86ABDD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A11961-C266-4E0C-A03D-B90B10EB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53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39BCD7-E6BB-4463-92FB-F740B940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CC1A28-2048-43A0-841F-AD003CFA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3585A-318D-4ED3-84E9-B74FC5F2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B97D4171-BDFC-412A-9015-63AE40054620}"/>
              </a:ext>
            </a:extLst>
          </p:cNvPr>
          <p:cNvCxnSpPr>
            <a:cxnSpLocks/>
          </p:cNvCxnSpPr>
          <p:nvPr userDrawn="1"/>
        </p:nvCxnSpPr>
        <p:spPr>
          <a:xfrm>
            <a:off x="651510" y="1234440"/>
            <a:ext cx="11029950" cy="453771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5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374FA0-941B-450F-B464-C1B976F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31FA5-16D0-458D-B3DB-44FE67B82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97EC1C-BED0-4B0C-B9E9-3EA77BA84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B65BA3-55FB-4B4A-A988-F4CF0E6E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607119-2465-494B-8ED8-821FC09B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586169-3505-4D80-A27F-E0D9D1BF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4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9C5AC-B9C1-49BD-8095-E8BBD9FE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8F80F8-F234-436F-930D-AAC6B8D90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146A94-7CEF-4FBB-9525-9461DA739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B92D91E-CEB7-4CBF-A023-D4E9B99ED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08CD42-F697-4AD9-81D6-183559E5D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2953798-CD16-47B7-A2ED-3A480411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6A1E4C-E5A2-4CBB-A190-B9705485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C55C94C-F165-422B-A76B-A8EECDFE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18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2BFDF-23C7-4DCD-9689-F599D9A6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7525B8-9951-40E7-A7EE-20C0CA7D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86EA06-A3AA-47E2-A2BA-48FEE46D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3CB6B9-6A41-43A7-AAD1-623A2130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91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646F50-8958-4C71-9594-6A514551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1D2C6D6-70F6-4C65-92CA-F8950285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CBCA7-2084-4467-9797-BBF9714B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4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8C7D8-5CE7-4B33-904B-3EC4BC1B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FC5628-8A6A-435C-A7CB-5A16D7540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8C1507-C902-432F-BE22-0AA424122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1B95D1-43AA-4AB4-B93C-C2950CA9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83D2E7-81B2-48CF-90F2-4ADDC167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CA220F-D1B6-4CA4-8C68-C6E14D38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31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284A5-5A1D-4CB1-8E79-CB6B3C7F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F6490C-0147-46DB-A1F7-3A68802DB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5D20F1-C6C4-4E5C-8950-3DFDBE9C6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219CDF-32E4-4180-BAF1-0FA907E7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806435-0824-4A3F-8F58-01FF0B63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16942D-C028-4255-9EF3-3CD666F3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38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2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8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14682-42F2-4768-851C-F76CC2E3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E85533-05C1-4809-8EE4-253C2D81F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7185DD-6285-437E-9A4E-A2DFF7D4C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35001-8AD3-4FC5-B284-B5E24A1A8BA3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155DEC-3B50-4504-B1A5-45839AB07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E35629-2D53-46C2-94C1-5DD344C7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CF460-AF8F-48AD-BF1A-6AF2C94DD1D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2A7328-D39B-42DE-A3A5-69B8B4E3C501}"/>
              </a:ext>
            </a:extLst>
          </p:cNvPr>
          <p:cNvSpPr txBox="1"/>
          <p:nvPr userDrawn="1"/>
        </p:nvSpPr>
        <p:spPr>
          <a:xfrm>
            <a:off x="-587462" y="80873"/>
            <a:ext cx="2590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TRAVEL </a:t>
            </a:r>
          </a:p>
          <a:p>
            <a:pPr algn="ctr"/>
            <a:r>
              <a:rPr lang="en-US" altLang="zh-TW" sz="18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</a:t>
            </a:r>
          </a:p>
          <a:p>
            <a:pPr algn="ctr"/>
            <a:r>
              <a:rPr lang="en-US" altLang="zh-TW" sz="18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TAINAN</a:t>
            </a:r>
            <a:endParaRPr lang="zh-TW" altLang="en-US" sz="18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5CD0558-7FB8-4CFC-9DFF-41DE4FF0C48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6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273" b="96364" l="8525" r="96066">
                        <a14:foregroundMark x1="24590" y1="49697" x2="27213" y2="23636"/>
                        <a14:foregroundMark x1="44957" y1="50374" x2="47869" y2="13939"/>
                        <a14:foregroundMark x1="43607" y1="67273" x2="43687" y2="66266"/>
                        <a14:foregroundMark x1="62623" y1="20000" x2="57030" y2="51012"/>
                        <a14:foregroundMark x1="60200" y1="51179" x2="71475" y2="41212"/>
                        <a14:foregroundMark x1="71475" y1="41212" x2="71236" y2="39001"/>
                        <a14:foregroundMark x1="91803" y1="44242" x2="89836" y2="10303"/>
                        <a14:foregroundMark x1="66157" y1="56193" x2="72395" y2="38710"/>
                        <a14:foregroundMark x1="68197" y1="69091" x2="68197" y2="69091"/>
                        <a14:foregroundMark x1="82623" y1="58788" x2="82623" y2="58788"/>
                        <a14:foregroundMark x1="72787" y1="21818" x2="72787" y2="21818"/>
                        <a14:foregroundMark x1="67541" y1="12121" x2="67541" y2="12121"/>
                        <a14:foregroundMark x1="63934" y1="12121" x2="63934" y2="12121"/>
                        <a14:foregroundMark x1="29180" y1="11515" x2="29180" y2="11515"/>
                        <a14:foregroundMark x1="26885" y1="11515" x2="26885" y2="11515"/>
                        <a14:foregroundMark x1="31148" y1="9697" x2="31148" y2="9697"/>
                        <a14:foregroundMark x1="43607" y1="22424" x2="43607" y2="22424"/>
                        <a14:foregroundMark x1="44262" y1="13939" x2="44262" y2="13939"/>
                        <a14:foregroundMark x1="54098" y1="12727" x2="54098" y2="12727"/>
                        <a14:foregroundMark x1="53115" y1="10303" x2="53115" y2="10303"/>
                        <a14:foregroundMark x1="73770" y1="18788" x2="73770" y2="18788"/>
                        <a14:foregroundMark x1="71148" y1="15152" x2="71148" y2="15152"/>
                        <a14:foregroundMark x1="71475" y1="13333" x2="71475" y2="13333"/>
                        <a14:foregroundMark x1="74098" y1="15758" x2="74098" y2="15758"/>
                        <a14:foregroundMark x1="17377" y1="82424" x2="18033" y2="52121"/>
                        <a14:foregroundMark x1="18033" y1="52121" x2="17377" y2="49697"/>
                        <a14:foregroundMark x1="22951" y1="93333" x2="26557" y2="84242"/>
                        <a14:foregroundMark x1="27213" y1="10303" x2="27213" y2="10303"/>
                        <a14:foregroundMark x1="27869" y1="7273" x2="27869" y2="7273"/>
                        <a14:foregroundMark x1="30492" y1="51515" x2="37049" y2="45455"/>
                        <a14:foregroundMark x1="32614" y1="80458" x2="32459" y2="83030"/>
                        <a14:foregroundMark x1="33443" y1="66667" x2="33160" y2="71376"/>
                        <a14:foregroundMark x1="40984" y1="83030" x2="40984" y2="83030"/>
                        <a14:foregroundMark x1="36924" y1="78776" x2="38361" y2="81212"/>
                        <a14:foregroundMark x1="38361" y1="27273" x2="45902" y2="24848"/>
                        <a14:foregroundMark x1="45774" y1="75323" x2="48197" y2="79394"/>
                        <a14:foregroundMark x1="58384" y1="74107" x2="59016" y2="74545"/>
                        <a14:foregroundMark x1="55583" y1="72165" x2="57954" y2="73809"/>
                        <a14:foregroundMark x1="40184" y1="55152" x2="18033" y2="55152"/>
                        <a14:foregroundMark x1="43859" y1="55152" x2="40381" y2="55152"/>
                        <a14:foregroundMark x1="85246" y1="12727" x2="85902" y2="13333"/>
                        <a14:foregroundMark x1="93115" y1="16364" x2="91803" y2="13939"/>
                        <a14:foregroundMark x1="95082" y1="46061" x2="96066" y2="45455"/>
                        <a14:foregroundMark x1="83607" y1="56970" x2="82951" y2="59394"/>
                        <a14:foregroundMark x1="79889" y1="62020" x2="81311" y2="61212"/>
                        <a14:foregroundMark x1="77049" y1="63636" x2="79366" y2="62318"/>
                        <a14:foregroundMark x1="80196" y1="63940" x2="81967" y2="61212"/>
                        <a14:foregroundMark x1="80000" y1="64242" x2="80179" y2="63966"/>
                        <a14:foregroundMark x1="18033" y1="47273" x2="15410" y2="52727"/>
                        <a14:foregroundMark x1="13115" y1="48485" x2="17377" y2="46061"/>
                        <a14:foregroundMark x1="51475" y1="69091" x2="51475" y2="69091"/>
                        <a14:foregroundMark x1="52131" y1="72727" x2="52131" y2="72727"/>
                        <a14:foregroundMark x1="54426" y1="76364" x2="54426" y2="76364"/>
                        <a14:foregroundMark x1="84918" y1="55152" x2="84918" y2="55152"/>
                        <a14:foregroundMark x1="56066" y1="44242" x2="56066" y2="44242"/>
                        <a14:foregroundMark x1="65246" y1="66061" x2="65246" y2="66061"/>
                        <a14:foregroundMark x1="59672" y1="67879" x2="59672" y2="67879"/>
                        <a14:foregroundMark x1="15738" y1="29697" x2="15410" y2="35152"/>
                        <a14:foregroundMark x1="76577" y1="35758" x2="77049" y2="39394"/>
                        <a14:foregroundMark x1="76105" y1="32121" x2="76577" y2="35758"/>
                        <a14:foregroundMark x1="75161" y1="24848" x2="76105" y2="32121"/>
                        <a14:foregroundMark x1="75082" y1="24242" x2="75161" y2="24848"/>
                        <a14:foregroundMark x1="11475" y1="66061" x2="11475" y2="64848"/>
                        <a14:foregroundMark x1="44918" y1="18182" x2="41639" y2="36364"/>
                        <a14:foregroundMark x1="26885" y1="15758" x2="15410" y2="35152"/>
                        <a14:foregroundMark x1="15082" y1="32727" x2="20328" y2="26667"/>
                        <a14:foregroundMark x1="15082" y1="35152" x2="18689" y2="25455"/>
                        <a14:foregroundMark x1="20000" y1="96364" x2="21639" y2="93939"/>
                        <a14:foregroundMark x1="20000" y1="93939" x2="21311" y2="93939"/>
                        <a14:foregroundMark x1="16066" y1="27273" x2="15082" y2="26667"/>
                        <a14:foregroundMark x1="35410" y1="29091" x2="43279" y2="20000"/>
                        <a14:foregroundMark x1="38361" y1="23030" x2="39016" y2="23636"/>
                        <a14:foregroundMark x1="59672" y1="66667" x2="58361" y2="66667"/>
                        <a14:backgroundMark x1="39016" y1="69091" x2="40000" y2="77576"/>
                        <a14:backgroundMark x1="56393" y1="65455" x2="55410" y2="58182"/>
                        <a14:backgroundMark x1="54801" y1="69091" x2="54754" y2="72121"/>
                        <a14:backgroundMark x1="54820" y1="67879" x2="54801" y2="69091"/>
                        <a14:backgroundMark x1="54848" y1="66061" x2="54820" y2="67879"/>
                        <a14:backgroundMark x1="54990" y1="56880" x2="54848" y2="66061"/>
                        <a14:backgroundMark x1="55082" y1="50909" x2="55046" y2="53234"/>
                        <a14:backgroundMark x1="81147" y1="55152" x2="81639" y2="53939"/>
                        <a14:backgroundMark x1="80656" y1="56364" x2="81147" y2="55152"/>
                        <a14:backgroundMark x1="80000" y1="63030" x2="79672" y2="61212"/>
                        <a14:backgroundMark x1="77377" y1="21818" x2="77377" y2="21818"/>
                        <a14:backgroundMark x1="79016" y1="24848" x2="79016" y2="24848"/>
                        <a14:backgroundMark x1="78361" y1="32121" x2="78361" y2="32121"/>
                        <a14:backgroundMark x1="78361" y1="35758" x2="78361" y2="3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120" y="0"/>
            <a:ext cx="3168840" cy="21640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F6FB525-1A97-4EA0-807A-80E15F6629A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67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215" b="96045" l="2817" r="96831">
                        <a14:foregroundMark x1="11972" y1="28249" x2="8099" y2="99435"/>
                        <a14:foregroundMark x1="4577" y1="83051" x2="4577" y2="83051"/>
                        <a14:foregroundMark x1="4577" y1="83051" x2="4577" y2="83616"/>
                        <a14:foregroundMark x1="3169" y1="71751" x2="3169" y2="71751"/>
                        <a14:foregroundMark x1="39437" y1="10169" x2="39437" y2="10169"/>
                        <a14:foregroundMark x1="58451" y1="8475" x2="58451" y2="8475"/>
                        <a14:foregroundMark x1="60211" y1="11864" x2="60211" y2="11864"/>
                        <a14:foregroundMark x1="92958" y1="43503" x2="92958" y2="43503"/>
                        <a14:foregroundMark x1="92958" y1="43503" x2="92958" y2="43503"/>
                        <a14:foregroundMark x1="96831" y1="44633" x2="96831" y2="44633"/>
                        <a14:foregroundMark x1="41549" y1="6215" x2="41549" y2="6215"/>
                        <a14:foregroundMark x1="41549" y1="6215" x2="41549" y2="6215"/>
                        <a14:foregroundMark x1="36972" y1="6215" x2="36972" y2="6215"/>
                        <a14:backgroundMark x1="94366" y1="68927" x2="94366" y2="68927"/>
                        <a14:backgroundMark x1="94366" y1="68927" x2="94366" y2="68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" y="5250860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8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D88AD3D-C6AD-4E6D-99ED-3C47F21CE513}"/>
              </a:ext>
            </a:extLst>
          </p:cNvPr>
          <p:cNvCxnSpPr/>
          <p:nvPr/>
        </p:nvCxnSpPr>
        <p:spPr>
          <a:xfrm>
            <a:off x="1611086" y="3098800"/>
            <a:ext cx="9441543" cy="50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2872AD-9888-42D7-B388-BE40D3A69D80}"/>
              </a:ext>
            </a:extLst>
          </p:cNvPr>
          <p:cNvSpPr/>
          <p:nvPr/>
        </p:nvSpPr>
        <p:spPr>
          <a:xfrm>
            <a:off x="2756423" y="2135138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TRAVEL IN TAINAN</a:t>
            </a:r>
            <a:endParaRPr lang="zh-TW" alt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A9C84F-AB95-4B53-9AA1-958F894D10B9}"/>
              </a:ext>
            </a:extLst>
          </p:cNvPr>
          <p:cNvSpPr/>
          <p:nvPr/>
        </p:nvSpPr>
        <p:spPr>
          <a:xfrm>
            <a:off x="3830081" y="3416013"/>
            <a:ext cx="4281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5/30(</a:t>
            </a:r>
            <a:r>
              <a:rPr lang="zh-TW" altLang="en-US" sz="3200" dirty="0"/>
              <a:t>五</a:t>
            </a:r>
            <a:r>
              <a:rPr lang="en-US" altLang="zh-TW" sz="3200" dirty="0"/>
              <a:t>)~6/2(</a:t>
            </a:r>
            <a:r>
              <a:rPr lang="zh-TW" altLang="en-US" sz="3200" dirty="0"/>
              <a:t>日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339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3CD83A-049D-45DE-8DB8-31BF7F8CBC72}"/>
              </a:ext>
            </a:extLst>
          </p:cNvPr>
          <p:cNvSpPr/>
          <p:nvPr/>
        </p:nvSpPr>
        <p:spPr>
          <a:xfrm>
            <a:off x="1559730" y="423598"/>
            <a:ext cx="1909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1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41D2A92A-F4AE-4711-A036-B4ECBC65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27381"/>
            <a:ext cx="5899441" cy="3151107"/>
          </a:xfrm>
          <a:prstGeom prst="rect">
            <a:avLst/>
          </a:prstGeom>
        </p:spPr>
      </p:pic>
      <p:pic>
        <p:nvPicPr>
          <p:cNvPr id="16" name="圖片 15" descr="一張含有 文字, 地圖 的圖片&#10;&#10;自動產生的描述">
            <a:extLst>
              <a:ext uri="{FF2B5EF4-FFF2-40B4-BE49-F238E27FC236}">
                <a16:creationId xmlns:a16="http://schemas.microsoft.com/office/drawing/2014/main" id="{A6B610DE-8046-468B-B2F7-68B65997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7" y="1082743"/>
            <a:ext cx="4874086" cy="2935101"/>
          </a:xfrm>
          <a:prstGeom prst="rect">
            <a:avLst/>
          </a:prstGeom>
        </p:spPr>
      </p:pic>
      <p:pic>
        <p:nvPicPr>
          <p:cNvPr id="18" name="圖片 17" descr="一張含有 文字, 地圖 的圖片&#10;&#10;自動產生的描述">
            <a:extLst>
              <a:ext uri="{FF2B5EF4-FFF2-40B4-BE49-F238E27FC236}">
                <a16:creationId xmlns:a16="http://schemas.microsoft.com/office/drawing/2014/main" id="{10465259-905F-4274-8C63-52EAF84F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7" y="3922899"/>
            <a:ext cx="5561129" cy="293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0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3CD83A-049D-45DE-8DB8-31BF7F8CBC72}"/>
              </a:ext>
            </a:extLst>
          </p:cNvPr>
          <p:cNvSpPr/>
          <p:nvPr/>
        </p:nvSpPr>
        <p:spPr>
          <a:xfrm>
            <a:off x="1473969" y="423598"/>
            <a:ext cx="2081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2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312853FB-3189-4DBD-BD0B-3EE48AC78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7" y="3722441"/>
            <a:ext cx="5479595" cy="2978041"/>
          </a:xfrm>
          <a:prstGeom prst="rect">
            <a:avLst/>
          </a:prstGeom>
        </p:spPr>
      </p:pic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CA47614A-1C01-4804-B15C-2E7E7302F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9" y="1346928"/>
            <a:ext cx="5766031" cy="34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3CD83A-049D-45DE-8DB8-31BF7F8CBC72}"/>
              </a:ext>
            </a:extLst>
          </p:cNvPr>
          <p:cNvSpPr/>
          <p:nvPr/>
        </p:nvSpPr>
        <p:spPr>
          <a:xfrm>
            <a:off x="1471565" y="423598"/>
            <a:ext cx="2085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3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89DD4D99-E77D-4EC1-B004-C317676F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34" y="1460004"/>
            <a:ext cx="6836577" cy="48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1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3B6010-EFEF-4A93-B8B8-4FA5C1E3CEC8}"/>
              </a:ext>
            </a:extLst>
          </p:cNvPr>
          <p:cNvSpPr/>
          <p:nvPr/>
        </p:nvSpPr>
        <p:spPr>
          <a:xfrm>
            <a:off x="3004456" y="2967335"/>
            <a:ext cx="607422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285750" indent="-285750"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SPENDING</a:t>
            </a:r>
          </a:p>
        </p:txBody>
      </p:sp>
    </p:spTree>
    <p:extLst>
      <p:ext uri="{BB962C8B-B14F-4D97-AF65-F5344CB8AC3E}">
        <p14:creationId xmlns:p14="http://schemas.microsoft.com/office/powerpoint/2010/main" val="34500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578FF3F-E7E5-4351-A732-487D45887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6" b="95000" l="4000" r="97000">
                        <a14:foregroundMark x1="9333" y1="40000" x2="9333" y2="40000"/>
                        <a14:foregroundMark x1="9333" y1="40000" x2="9333" y2="40000"/>
                        <a14:foregroundMark x1="9000" y1="25294" x2="9000" y2="25294"/>
                        <a14:foregroundMark x1="9000" y1="25294" x2="9000" y2="25294"/>
                        <a14:foregroundMark x1="9000" y1="25294" x2="9000" y2="25294"/>
                        <a14:foregroundMark x1="9000" y1="25294" x2="9000" y2="25294"/>
                        <a14:foregroundMark x1="8333" y1="23235" x2="8333" y2="23235"/>
                        <a14:foregroundMark x1="8333" y1="23235" x2="8333" y2="23235"/>
                        <a14:foregroundMark x1="14667" y1="30588" x2="14667" y2="30588"/>
                        <a14:foregroundMark x1="14667" y1="30588" x2="14667" y2="30588"/>
                        <a14:foregroundMark x1="11500" y1="29706" x2="11500" y2="29706"/>
                        <a14:foregroundMark x1="11500" y1="29706" x2="11500" y2="29706"/>
                        <a14:foregroundMark x1="9333" y1="36176" x2="9333" y2="36176"/>
                        <a14:foregroundMark x1="9333" y1="36176" x2="9333" y2="36176"/>
                        <a14:foregroundMark x1="7333" y1="37059" x2="7333" y2="37059"/>
                        <a14:foregroundMark x1="7333" y1="37059" x2="7333" y2="37059"/>
                        <a14:foregroundMark x1="7000" y1="40000" x2="7000" y2="40000"/>
                        <a14:foregroundMark x1="7000" y1="40000" x2="7000" y2="40000"/>
                        <a14:foregroundMark x1="9000" y1="42353" x2="9000" y2="42353"/>
                        <a14:foregroundMark x1="9000" y1="42353" x2="9000" y2="42353"/>
                        <a14:foregroundMark x1="7333" y1="44118" x2="7333" y2="44118"/>
                        <a14:foregroundMark x1="7333" y1="44118" x2="7333" y2="44118"/>
                        <a14:foregroundMark x1="7667" y1="44118" x2="7667" y2="44118"/>
                        <a14:foregroundMark x1="7667" y1="44118" x2="7667" y2="44118"/>
                        <a14:foregroundMark x1="9333" y1="44412" x2="9333" y2="44412"/>
                        <a14:foregroundMark x1="9333" y1="44412" x2="9333" y2="44412"/>
                        <a14:foregroundMark x1="6667" y1="37647" x2="6667" y2="37647"/>
                        <a14:foregroundMark x1="6667" y1="37647" x2="6667" y2="37647"/>
                        <a14:foregroundMark x1="13833" y1="37059" x2="13833" y2="37059"/>
                        <a14:foregroundMark x1="13833" y1="37059" x2="13833" y2="37059"/>
                        <a14:foregroundMark x1="13500" y1="38529" x2="13500" y2="38529"/>
                        <a14:foregroundMark x1="13500" y1="38529" x2="13500" y2="38529"/>
                        <a14:foregroundMark x1="13167" y1="35294" x2="13167" y2="35294"/>
                        <a14:foregroundMark x1="13167" y1="35294" x2="13167" y2="35294"/>
                        <a14:foregroundMark x1="5833" y1="20000" x2="5833" y2="20000"/>
                        <a14:foregroundMark x1="5833" y1="20000" x2="5833" y2="20000"/>
                        <a14:foregroundMark x1="6167" y1="37941" x2="6167" y2="37941"/>
                        <a14:foregroundMark x1="6167" y1="37941" x2="6167" y2="37941"/>
                        <a14:foregroundMark x1="4000" y1="22647" x2="4000" y2="22647"/>
                        <a14:foregroundMark x1="4000" y1="22647" x2="4000" y2="22647"/>
                        <a14:foregroundMark x1="17333" y1="34118" x2="17333" y2="34118"/>
                        <a14:foregroundMark x1="17333" y1="34118" x2="17333" y2="34118"/>
                        <a14:foregroundMark x1="18167" y1="32647" x2="18167" y2="32647"/>
                        <a14:foregroundMark x1="18167" y1="32647" x2="18167" y2="32647"/>
                        <a14:foregroundMark x1="17333" y1="30294" x2="17333" y2="30294"/>
                        <a14:foregroundMark x1="17333" y1="30294" x2="17333" y2="30294"/>
                        <a14:foregroundMark x1="18667" y1="30294" x2="18667" y2="30294"/>
                        <a14:foregroundMark x1="18667" y1="30294" x2="18667" y2="30294"/>
                        <a14:foregroundMark x1="19167" y1="31765" x2="19167" y2="31765"/>
                        <a14:foregroundMark x1="19167" y1="31765" x2="19167" y2="31765"/>
                        <a14:foregroundMark x1="8500" y1="93235" x2="8500" y2="93235"/>
                        <a14:foregroundMark x1="8500" y1="93235" x2="8500" y2="93235"/>
                        <a14:foregroundMark x1="12667" y1="91471" x2="12667" y2="91471"/>
                        <a14:foregroundMark x1="12667" y1="91471" x2="12667" y2="91471"/>
                        <a14:foregroundMark x1="22000" y1="95588" x2="22000" y2="95588"/>
                        <a14:foregroundMark x1="22000" y1="95588" x2="22000" y2="95588"/>
                        <a14:foregroundMark x1="61000" y1="81471" x2="61000" y2="81471"/>
                        <a14:foregroundMark x1="61000" y1="81471" x2="61000" y2="81471"/>
                        <a14:foregroundMark x1="61667" y1="80588" x2="61667" y2="80588"/>
                        <a14:foregroundMark x1="61667" y1="80588" x2="61667" y2="80588"/>
                        <a14:foregroundMark x1="82167" y1="78235" x2="82167" y2="78235"/>
                        <a14:foregroundMark x1="82167" y1="78235" x2="82167" y2="78235"/>
                        <a14:foregroundMark x1="69167" y1="37353" x2="69167" y2="37353"/>
                        <a14:foregroundMark x1="69167" y1="37353" x2="69167" y2="37353"/>
                        <a14:foregroundMark x1="80667" y1="33529" x2="80667" y2="33529"/>
                        <a14:foregroundMark x1="80667" y1="33529" x2="80667" y2="33529"/>
                        <a14:foregroundMark x1="80667" y1="33529" x2="80667" y2="33529"/>
                        <a14:foregroundMark x1="80667" y1="33529" x2="80667" y2="33529"/>
                        <a14:foregroundMark x1="80667" y1="33529" x2="80667" y2="33529"/>
                        <a14:foregroundMark x1="80167" y1="31176" x2="80167" y2="31176"/>
                        <a14:foregroundMark x1="80167" y1="31176" x2="80167" y2="31176"/>
                        <a14:foregroundMark x1="79667" y1="26471" x2="79667" y2="26471"/>
                        <a14:foregroundMark x1="79667" y1="26471" x2="79667" y2="26471"/>
                        <a14:foregroundMark x1="80000" y1="20882" x2="80000" y2="20882"/>
                        <a14:foregroundMark x1="80000" y1="20882" x2="80000" y2="20882"/>
                        <a14:foregroundMark x1="77000" y1="24118" x2="77000" y2="24118"/>
                        <a14:foregroundMark x1="77000" y1="24118" x2="77000" y2="24118"/>
                        <a14:foregroundMark x1="76333" y1="25294" x2="76333" y2="25294"/>
                        <a14:foregroundMark x1="76333" y1="25294" x2="76333" y2="25294"/>
                        <a14:foregroundMark x1="76333" y1="25294" x2="76333" y2="25294"/>
                        <a14:foregroundMark x1="69500" y1="35588" x2="69500" y2="35588"/>
                        <a14:foregroundMark x1="69500" y1="35588" x2="69500" y2="35588"/>
                        <a14:foregroundMark x1="68667" y1="29412" x2="68667" y2="29412"/>
                        <a14:foregroundMark x1="68667" y1="29412" x2="68667" y2="29412"/>
                        <a14:foregroundMark x1="69833" y1="19706" x2="69833" y2="19706"/>
                        <a14:foregroundMark x1="69833" y1="19706" x2="69833" y2="19706"/>
                        <a14:foregroundMark x1="69333" y1="14706" x2="69333" y2="14706"/>
                        <a14:foregroundMark x1="69333" y1="14706" x2="69333" y2="14706"/>
                        <a14:foregroundMark x1="69333" y1="16176" x2="69333" y2="16176"/>
                        <a14:foregroundMark x1="69333" y1="16176" x2="69333" y2="16176"/>
                        <a14:foregroundMark x1="69333" y1="27059" x2="69333" y2="27059"/>
                        <a14:foregroundMark x1="69333" y1="27059" x2="69333" y2="27059"/>
                        <a14:foregroundMark x1="69500" y1="41765" x2="68333" y2="26765"/>
                        <a14:foregroundMark x1="68333" y1="26765" x2="68833" y2="22059"/>
                        <a14:foregroundMark x1="67333" y1="11471" x2="67333" y2="11471"/>
                        <a14:foregroundMark x1="67333" y1="11471" x2="67333" y2="11471"/>
                        <a14:foregroundMark x1="65667" y1="11765" x2="65667" y2="11765"/>
                        <a14:foregroundMark x1="65667" y1="11765" x2="65667" y2="11765"/>
                        <a14:foregroundMark x1="64667" y1="12059" x2="64667" y2="12059"/>
                        <a14:foregroundMark x1="64667" y1="12059" x2="64667" y2="12059"/>
                        <a14:foregroundMark x1="67333" y1="23529" x2="67333" y2="23529"/>
                        <a14:foregroundMark x1="67333" y1="23529" x2="67333" y2="23529"/>
                        <a14:foregroundMark x1="66833" y1="29118" x2="66833" y2="29118"/>
                        <a14:foregroundMark x1="66833" y1="29118" x2="66833" y2="29118"/>
                        <a14:foregroundMark x1="61833" y1="37353" x2="61833" y2="37353"/>
                        <a14:foregroundMark x1="61833" y1="37353" x2="61833" y2="37353"/>
                        <a14:foregroundMark x1="62167" y1="37059" x2="62167" y2="37059"/>
                        <a14:foregroundMark x1="62167" y1="37059" x2="62167" y2="37059"/>
                        <a14:foregroundMark x1="61333" y1="34706" x2="61333" y2="34706"/>
                        <a14:foregroundMark x1="61333" y1="34706" x2="61333" y2="34706"/>
                        <a14:foregroundMark x1="62500" y1="36471" x2="62500" y2="36471"/>
                        <a14:foregroundMark x1="62500" y1="36471" x2="62500" y2="36471"/>
                        <a14:foregroundMark x1="33833" y1="35294" x2="33833" y2="35294"/>
                        <a14:foregroundMark x1="33833" y1="35294" x2="33833" y2="35294"/>
                        <a14:foregroundMark x1="37000" y1="39118" x2="37000" y2="39118"/>
                        <a14:foregroundMark x1="37000" y1="39118" x2="37000" y2="39118"/>
                        <a14:foregroundMark x1="37000" y1="38235" x2="37000" y2="38235"/>
                        <a14:foregroundMark x1="37000" y1="38235" x2="37000" y2="38235"/>
                        <a14:foregroundMark x1="34667" y1="33824" x2="34667" y2="33824"/>
                        <a14:foregroundMark x1="34667" y1="33824" x2="34667" y2="33824"/>
                        <a14:foregroundMark x1="42333" y1="34118" x2="42333" y2="34118"/>
                        <a14:foregroundMark x1="42333" y1="34118" x2="42333" y2="34118"/>
                        <a14:foregroundMark x1="41833" y1="31471" x2="41833" y2="31471"/>
                        <a14:foregroundMark x1="41833" y1="31471" x2="41833" y2="31471"/>
                        <a14:foregroundMark x1="41000" y1="31471" x2="41000" y2="31471"/>
                        <a14:foregroundMark x1="41000" y1="31471" x2="41000" y2="31471"/>
                        <a14:foregroundMark x1="39833" y1="31471" x2="39833" y2="31471"/>
                        <a14:foregroundMark x1="39833" y1="31471" x2="39833" y2="31471"/>
                        <a14:foregroundMark x1="39167" y1="33824" x2="39167" y2="33824"/>
                        <a14:foregroundMark x1="39167" y1="33824" x2="39167" y2="33824"/>
                        <a14:foregroundMark x1="39167" y1="33235" x2="39167" y2="33235"/>
                        <a14:foregroundMark x1="39167" y1="31471" x2="39167" y2="31471"/>
                        <a14:foregroundMark x1="39167" y1="31471" x2="39167" y2="31471"/>
                        <a14:foregroundMark x1="42500" y1="32941" x2="42500" y2="32941"/>
                        <a14:foregroundMark x1="42500" y1="32941" x2="42500" y2="32941"/>
                        <a14:foregroundMark x1="41500" y1="30882" x2="41500" y2="30882"/>
                        <a14:foregroundMark x1="41500" y1="30882" x2="41500" y2="30882"/>
                        <a14:foregroundMark x1="42167" y1="30882" x2="42167" y2="30882"/>
                        <a14:foregroundMark x1="42167" y1="30882" x2="42167" y2="30882"/>
                        <a14:foregroundMark x1="26500" y1="20882" x2="26500" y2="20882"/>
                        <a14:foregroundMark x1="26500" y1="20882" x2="26500" y2="20882"/>
                        <a14:foregroundMark x1="26500" y1="22647" x2="26500" y2="22647"/>
                        <a14:foregroundMark x1="26500" y1="22647" x2="26500" y2="22647"/>
                        <a14:foregroundMark x1="26333" y1="19412" x2="26333" y2="19412"/>
                        <a14:foregroundMark x1="26333" y1="19412" x2="26333" y2="19412"/>
                        <a14:foregroundMark x1="26000" y1="19118" x2="26000" y2="19118"/>
                        <a14:foregroundMark x1="26000" y1="19118" x2="26000" y2="19118"/>
                        <a14:foregroundMark x1="25667" y1="19706" x2="25667" y2="19706"/>
                        <a14:foregroundMark x1="21167" y1="39118" x2="21167" y2="39118"/>
                        <a14:foregroundMark x1="21167" y1="39118" x2="21167" y2="39118"/>
                        <a14:foregroundMark x1="26667" y1="44706" x2="26667" y2="44706"/>
                        <a14:foregroundMark x1="26667" y1="44706" x2="26667" y2="44706"/>
                        <a14:foregroundMark x1="21000" y1="38235" x2="21000" y2="38235"/>
                        <a14:foregroundMark x1="21000" y1="38235" x2="21000" y2="38235"/>
                        <a14:foregroundMark x1="22000" y1="40294" x2="22000" y2="40294"/>
                        <a14:foregroundMark x1="22000" y1="40294" x2="22000" y2="40294"/>
                        <a14:foregroundMark x1="21833" y1="46176" x2="21833" y2="46176"/>
                        <a14:foregroundMark x1="21833" y1="46176" x2="21833" y2="46176"/>
                        <a14:foregroundMark x1="21000" y1="38235" x2="21833" y2="47941"/>
                        <a14:foregroundMark x1="10500" y1="30882" x2="10500" y2="30882"/>
                        <a14:foregroundMark x1="78833" y1="40294" x2="78833" y2="40294"/>
                        <a14:foregroundMark x1="78833" y1="40294" x2="78833" y2="40294"/>
                        <a14:foregroundMark x1="84667" y1="32353" x2="84667" y2="32353"/>
                        <a14:foregroundMark x1="84667" y1="32353" x2="84667" y2="32353"/>
                        <a14:foregroundMark x1="84000" y1="36176" x2="84000" y2="36176"/>
                        <a14:foregroundMark x1="84000" y1="36176" x2="84000" y2="36176"/>
                        <a14:foregroundMark x1="84000" y1="36176" x2="84000" y2="36176"/>
                        <a14:foregroundMark x1="86500" y1="12647" x2="91500" y2="26471"/>
                        <a14:foregroundMark x1="91500" y1="26471" x2="92833" y2="42059"/>
                        <a14:foregroundMark x1="92833" y1="42059" x2="91833" y2="46765"/>
                        <a14:foregroundMark x1="90167" y1="10588" x2="90167" y2="10588"/>
                        <a14:foregroundMark x1="90167" y1="10588" x2="90167" y2="10588"/>
                        <a14:foregroundMark x1="96333" y1="30000" x2="96333" y2="30000"/>
                        <a14:foregroundMark x1="92833" y1="28235" x2="96500" y2="31765"/>
                        <a14:foregroundMark x1="96500" y1="31765" x2="97000" y2="30588"/>
                        <a14:foregroundMark x1="92833" y1="51765" x2="94167" y2="53824"/>
                        <a14:foregroundMark x1="94500" y1="54118" x2="94500" y2="54118"/>
                        <a14:foregroundMark x1="94500" y1="54118" x2="94500" y2="54118"/>
                        <a14:foregroundMark x1="94167" y1="21176" x2="94167" y2="21176"/>
                        <a14:foregroundMark x1="94167" y1="21176" x2="94167" y2="21176"/>
                        <a14:foregroundMark x1="93333" y1="19706" x2="93333" y2="19706"/>
                        <a14:foregroundMark x1="93333" y1="19706" x2="93333" y2="19706"/>
                        <a14:foregroundMark x1="93667" y1="22353" x2="93667" y2="22353"/>
                        <a14:foregroundMark x1="93667" y1="22353" x2="93667" y2="22353"/>
                        <a14:foregroundMark x1="90833" y1="9706" x2="90833" y2="9706"/>
                        <a14:foregroundMark x1="90833" y1="9706" x2="90833" y2="9706"/>
                        <a14:foregroundMark x1="85167" y1="13824" x2="85167" y2="13824"/>
                        <a14:foregroundMark x1="85167" y1="13824" x2="85167" y2="13824"/>
                        <a14:foregroundMark x1="84667" y1="13824" x2="84667" y2="13824"/>
                        <a14:foregroundMark x1="84667" y1="13824" x2="84667" y2="13824"/>
                        <a14:foregroundMark x1="83167" y1="47353" x2="83167" y2="47353"/>
                        <a14:foregroundMark x1="83167" y1="47353" x2="83167" y2="47353"/>
                        <a14:foregroundMark x1="65000" y1="52941" x2="65000" y2="52941"/>
                        <a14:foregroundMark x1="65000" y1="52941" x2="65000" y2="52941"/>
                        <a14:foregroundMark x1="66333" y1="73529" x2="66333" y2="73529"/>
                        <a14:foregroundMark x1="66333" y1="73235" x2="66333" y2="71176"/>
                        <a14:foregroundMark x1="82667" y1="75588" x2="82667" y2="75588"/>
                        <a14:foregroundMark x1="82667" y1="75588" x2="82667" y2="75588"/>
                        <a14:foregroundMark x1="77167" y1="73529" x2="77167" y2="73529"/>
                        <a14:foregroundMark x1="77167" y1="73529" x2="77167" y2="73529"/>
                        <a14:foregroundMark x1="75833" y1="74412" x2="75833" y2="74412"/>
                        <a14:foregroundMark x1="75833" y1="74412" x2="75833" y2="74412"/>
                        <a14:foregroundMark x1="73333" y1="80294" x2="73333" y2="80294"/>
                        <a14:foregroundMark x1="73333" y1="80294" x2="73333" y2="80294"/>
                        <a14:foregroundMark x1="83667" y1="79118" x2="83667" y2="79118"/>
                        <a14:foregroundMark x1="83667" y1="79118" x2="83667" y2="79118"/>
                        <a14:foregroundMark x1="62333" y1="43235" x2="62333" y2="43235"/>
                        <a14:foregroundMark x1="62333" y1="43235" x2="62333" y2="43235"/>
                        <a14:foregroundMark x1="62667" y1="41176" x2="62667" y2="41176"/>
                        <a14:foregroundMark x1="62667" y1="41176" x2="62667" y2="41176"/>
                        <a14:foregroundMark x1="56667" y1="80000" x2="56667" y2="80000"/>
                        <a14:foregroundMark x1="56667" y1="80000" x2="56667" y2="80000"/>
                        <a14:foregroundMark x1="44000" y1="37353" x2="44000" y2="37353"/>
                        <a14:foregroundMark x1="44000" y1="37353" x2="44000" y2="37353"/>
                        <a14:foregroundMark x1="34000" y1="42059" x2="34000" y2="42059"/>
                        <a14:foregroundMark x1="34000" y1="42059" x2="34000" y2="42059"/>
                        <a14:foregroundMark x1="33667" y1="40588" x2="33667" y2="40588"/>
                        <a14:foregroundMark x1="33667" y1="40588" x2="33667" y2="40588"/>
                        <a14:foregroundMark x1="48333" y1="66176" x2="48333" y2="66176"/>
                        <a14:foregroundMark x1="48333" y1="66176" x2="48333" y2="66176"/>
                        <a14:foregroundMark x1="54000" y1="64412" x2="54000" y2="64412"/>
                        <a14:foregroundMark x1="54000" y1="64412" x2="54000" y2="64412"/>
                        <a14:foregroundMark x1="48833" y1="64706" x2="48833" y2="64706"/>
                        <a14:foregroundMark x1="48833" y1="64706" x2="48833" y2="64706"/>
                        <a14:foregroundMark x1="47833" y1="66765" x2="47833" y2="66765"/>
                        <a14:foregroundMark x1="47833" y1="66765" x2="47833" y2="66765"/>
                        <a14:foregroundMark x1="48000" y1="65294" x2="48000" y2="65294"/>
                        <a14:foregroundMark x1="48000" y1="65294" x2="48000" y2="65294"/>
                        <a14:foregroundMark x1="48667" y1="67353" x2="48667" y2="67353"/>
                        <a14:foregroundMark x1="48667" y1="67353" x2="48667" y2="67353"/>
                        <a14:foregroundMark x1="69000" y1="82647" x2="69000" y2="82647"/>
                        <a14:foregroundMark x1="69000" y1="82647" x2="69000" y2="82647"/>
                        <a14:foregroundMark x1="70000" y1="84706" x2="70000" y2="84706"/>
                        <a14:foregroundMark x1="70000" y1="84706" x2="70000" y2="84706"/>
                        <a14:foregroundMark x1="88667" y1="62353" x2="88667" y2="62353"/>
                        <a14:foregroundMark x1="88667" y1="62353" x2="88667" y2="62353"/>
                        <a14:foregroundMark x1="87833" y1="59412" x2="87833" y2="59412"/>
                        <a14:foregroundMark x1="87833" y1="59412" x2="87833" y2="59412"/>
                        <a14:foregroundMark x1="72333" y1="60588" x2="72333" y2="60588"/>
                        <a14:foregroundMark x1="72333" y1="60588" x2="72333" y2="60588"/>
                        <a14:foregroundMark x1="77500" y1="57941" x2="77500" y2="57941"/>
                        <a14:foregroundMark x1="77500" y1="57941" x2="77500" y2="57941"/>
                        <a14:foregroundMark x1="77500" y1="56471" x2="77500" y2="56471"/>
                        <a14:foregroundMark x1="77500" y1="56471" x2="77500" y2="56471"/>
                        <a14:foregroundMark x1="73500" y1="70294" x2="73500" y2="70294"/>
                        <a14:foregroundMark x1="73500" y1="70294" x2="73500" y2="70294"/>
                        <a14:foregroundMark x1="71333" y1="67647" x2="71333" y2="67647"/>
                        <a14:foregroundMark x1="71333" y1="67647" x2="71333" y2="67647"/>
                        <a14:foregroundMark x1="72833" y1="67941" x2="72833" y2="67941"/>
                        <a14:foregroundMark x1="72833" y1="67941" x2="72833" y2="67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5944" y="4929214"/>
            <a:ext cx="4046220" cy="1997641"/>
          </a:xfrm>
          <a:prstGeom prst="rect">
            <a:avLst/>
          </a:prstGeom>
        </p:spPr>
      </p:pic>
      <p:sp>
        <p:nvSpPr>
          <p:cNvPr id="2" name="書卷: 水平 1">
            <a:extLst>
              <a:ext uri="{FF2B5EF4-FFF2-40B4-BE49-F238E27FC236}">
                <a16:creationId xmlns:a16="http://schemas.microsoft.com/office/drawing/2014/main" id="{FE9C2B27-5C9C-4C83-92C3-EAF788CFCE29}"/>
              </a:ext>
            </a:extLst>
          </p:cNvPr>
          <p:cNvSpPr/>
          <p:nvPr/>
        </p:nvSpPr>
        <p:spPr>
          <a:xfrm>
            <a:off x="3538330" y="4668552"/>
            <a:ext cx="4658708" cy="1346042"/>
          </a:xfrm>
          <a:prstGeom prst="horizontalScroll">
            <a:avLst/>
          </a:prstGeom>
          <a:solidFill>
            <a:schemeClr val="accent4">
              <a:lumMod val="60000"/>
              <a:lumOff val="40000"/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7DB8DE-FB63-4986-BD02-0FC21C3C979C}"/>
              </a:ext>
            </a:extLst>
          </p:cNvPr>
          <p:cNvSpPr txBox="1"/>
          <p:nvPr/>
        </p:nvSpPr>
        <p:spPr>
          <a:xfrm>
            <a:off x="2262144" y="2919936"/>
            <a:ext cx="6119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HOTEL NT</a:t>
            </a:r>
            <a:r>
              <a:rPr lang="zh-TW" altLang="en-US" sz="2400" dirty="0"/>
              <a:t>＄</a:t>
            </a:r>
            <a:r>
              <a:rPr lang="en-US" altLang="zh-TW" sz="2400" dirty="0"/>
              <a:t>2600+</a:t>
            </a:r>
            <a:r>
              <a:rPr lang="zh-TW" altLang="en-US" sz="2400" dirty="0"/>
              <a:t> ＄ </a:t>
            </a:r>
            <a:r>
              <a:rPr lang="en-US" altLang="zh-TW" sz="2400" dirty="0"/>
              <a:t>480/</a:t>
            </a:r>
            <a:r>
              <a:rPr lang="en-US" altLang="zh-CN" sz="24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4 PERSON</a:t>
            </a:r>
            <a:endParaRPr lang="en-US" altLang="zh-TW" sz="2400" dirty="0"/>
          </a:p>
          <a:p>
            <a:r>
              <a:rPr lang="en-US" altLang="zh-TW" sz="2400" dirty="0"/>
              <a:t>FOOD</a:t>
            </a:r>
            <a:r>
              <a:rPr lang="zh-TW" altLang="en-US" sz="2400" dirty="0"/>
              <a:t> </a:t>
            </a:r>
            <a:r>
              <a:rPr lang="en-US" altLang="zh-TW" sz="2400" dirty="0"/>
              <a:t>NT</a:t>
            </a:r>
            <a:r>
              <a:rPr lang="zh-TW" altLang="en-US" sz="2400" dirty="0"/>
              <a:t>＄</a:t>
            </a:r>
            <a:r>
              <a:rPr lang="en-US" altLang="zh-TW" sz="2400" dirty="0"/>
              <a:t>750/</a:t>
            </a:r>
            <a:r>
              <a:rPr lang="en-US" altLang="zh-CN" sz="24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 PERSON</a:t>
            </a:r>
            <a:endParaRPr lang="en-US" altLang="zh-TW" sz="2400" dirty="0"/>
          </a:p>
          <a:p>
            <a:r>
              <a:rPr lang="en-US" altLang="zh-TW" sz="2400" dirty="0"/>
              <a:t>SOUVENIRS </a:t>
            </a:r>
            <a:r>
              <a:rPr lang="zh-TW" altLang="en-US" sz="2400" dirty="0"/>
              <a:t> </a:t>
            </a:r>
            <a:r>
              <a:rPr lang="en-US" altLang="zh-TW" sz="2400" dirty="0"/>
              <a:t>NT</a:t>
            </a:r>
            <a:r>
              <a:rPr lang="zh-TW" altLang="en-US" sz="2400" dirty="0"/>
              <a:t>＄</a:t>
            </a:r>
            <a:r>
              <a:rPr lang="en-US" altLang="zh-TW" sz="2400" dirty="0"/>
              <a:t>1500/</a:t>
            </a:r>
            <a:r>
              <a:rPr lang="en-US" altLang="zh-CN" sz="24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 PERSON</a:t>
            </a:r>
            <a:endParaRPr lang="en-US" altLang="zh-TW" sz="2400" dirty="0"/>
          </a:p>
          <a:p>
            <a:endParaRPr lang="en-US" altLang="zh-CN" sz="2400" dirty="0">
              <a:ea typeface="时尚中黑简体" panose="01010104010101010101"/>
              <a:sym typeface="时尚中黑简体" panose="01010104010101010101" pitchFamily="2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650F46-C9DA-4D42-AA18-6C00D5BD8866}"/>
              </a:ext>
            </a:extLst>
          </p:cNvPr>
          <p:cNvSpPr txBox="1"/>
          <p:nvPr/>
        </p:nvSpPr>
        <p:spPr>
          <a:xfrm>
            <a:off x="4113043" y="1303921"/>
            <a:ext cx="6546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 TICKET NT</a:t>
            </a:r>
            <a:r>
              <a:rPr lang="zh-TW" altLang="en-US" sz="2400" dirty="0"/>
              <a:t>＄</a:t>
            </a:r>
            <a:r>
              <a:rPr lang="en-US" altLang="zh-TW" sz="2400" dirty="0"/>
              <a:t>250/ </a:t>
            </a:r>
            <a:r>
              <a:rPr lang="en-US" altLang="zh-CN" sz="24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PERSON</a:t>
            </a:r>
            <a:endParaRPr lang="en-US" altLang="zh-TW" sz="2400" dirty="0"/>
          </a:p>
          <a:p>
            <a:r>
              <a:rPr lang="en-US" altLang="zh-TW" sz="2400" dirty="0"/>
              <a:t>OIL NT</a:t>
            </a:r>
            <a:r>
              <a:rPr lang="zh-TW" altLang="en-US" sz="2400" dirty="0"/>
              <a:t>＄</a:t>
            </a:r>
            <a:r>
              <a:rPr lang="en-US" altLang="zh-TW" sz="2400" dirty="0"/>
              <a:t>2000/</a:t>
            </a:r>
            <a:r>
              <a:rPr lang="en-US" altLang="zh-CN" sz="24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 4 PERSON</a:t>
            </a:r>
            <a:endParaRPr lang="en-US" altLang="zh-TW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1B820C-B189-4260-993A-05747A49DC56}"/>
              </a:ext>
            </a:extLst>
          </p:cNvPr>
          <p:cNvSpPr txBox="1"/>
          <p:nvPr/>
        </p:nvSpPr>
        <p:spPr>
          <a:xfrm>
            <a:off x="3817761" y="4929214"/>
            <a:ext cx="4658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TOTAL : </a:t>
            </a:r>
          </a:p>
          <a:p>
            <a:pPr lvl="1"/>
            <a:r>
              <a:rPr lang="en-US" altLang="zh-TW" sz="2400" b="1" dirty="0"/>
              <a:t>NT</a:t>
            </a:r>
            <a:r>
              <a:rPr lang="zh-TW" altLang="en-US" sz="2400" b="1" dirty="0"/>
              <a:t> ＄</a:t>
            </a:r>
            <a:r>
              <a:rPr lang="en-US" altLang="zh-TW" sz="2400" b="1" dirty="0"/>
              <a:t>3770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/PERSON</a:t>
            </a:r>
            <a:endParaRPr lang="zh-TW" altLang="en-US" sz="24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0605E3-D4B5-4A5A-B760-60277A6BA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79" b="89952" l="10000" r="90000">
                        <a14:foregroundMark x1="39833" y1="9179" x2="39583" y2="10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97" y="315739"/>
            <a:ext cx="3479263" cy="30008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9B581D4-0CF2-4E68-9BC2-DB8A55B79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98193" l="9211" r="99013">
                        <a14:foregroundMark x1="62171" y1="27108" x2="63487" y2="31325"/>
                        <a14:foregroundMark x1="91447" y1="30723" x2="90132" y2="63855"/>
                        <a14:foregroundMark x1="90132" y1="63855" x2="76316" y2="81928"/>
                        <a14:foregroundMark x1="76316" y1="81928" x2="62829" y2="83735"/>
                        <a14:foregroundMark x1="95395" y1="19880" x2="97368" y2="89759"/>
                        <a14:foregroundMark x1="97368" y1="89759" x2="79276" y2="98795"/>
                        <a14:foregroundMark x1="79276" y1="98795" x2="63158" y2="92771"/>
                        <a14:foregroundMark x1="80921" y1="34940" x2="95395" y2="18675"/>
                        <a14:foregroundMark x1="95395" y1="18675" x2="94408" y2="18675"/>
                        <a14:foregroundMark x1="99013" y1="32530" x2="90461" y2="36747"/>
                        <a14:foregroundMark x1="49342" y1="86145" x2="63816" y2="87349"/>
                        <a14:foregroundMark x1="37500" y1="92771" x2="60197" y2="77711"/>
                        <a14:foregroundMark x1="60197" y1="77711" x2="43092" y2="88554"/>
                        <a14:foregroundMark x1="58553" y1="13253" x2="58553" y2="13253"/>
                        <a14:foregroundMark x1="62829" y1="15060" x2="62829" y2="15060"/>
                        <a14:foregroundMark x1="69079" y1="59036" x2="70724" y2="53012"/>
                        <a14:foregroundMark x1="75658" y1="54819" x2="73026" y2="54819"/>
                        <a14:foregroundMark x1="71053" y1="50602" x2="69079" y2="54819"/>
                        <a14:foregroundMark x1="71053" y1="49398" x2="68092" y2="54217"/>
                        <a14:foregroundMark x1="81579" y1="28916" x2="86842" y2="28916"/>
                        <a14:foregroundMark x1="83224" y1="25904" x2="79605" y2="31325"/>
                        <a14:foregroundMark x1="56579" y1="18072" x2="50329" y2="46386"/>
                        <a14:foregroundMark x1="50329" y1="46386" x2="47697" y2="50000"/>
                        <a14:foregroundMark x1="48026" y1="53614" x2="42105" y2="82530"/>
                        <a14:foregroundMark x1="42105" y1="82530" x2="41447" y2="83133"/>
                        <a14:foregroundMark x1="48684" y1="46988" x2="55921" y2="18675"/>
                        <a14:foregroundMark x1="55921" y1="18675" x2="69408" y2="38554"/>
                        <a14:foregroundMark x1="69408" y1="38554" x2="63158" y2="46988"/>
                        <a14:foregroundMark x1="57237" y1="15663" x2="58882" y2="10843"/>
                        <a14:foregroundMark x1="63158" y1="12651" x2="62829" y2="12048"/>
                        <a14:foregroundMark x1="74671" y1="50000" x2="74342" y2="49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72" y="2535342"/>
            <a:ext cx="3273158" cy="17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D88AD3D-C6AD-4E6D-99ED-3C47F21CE513}"/>
              </a:ext>
            </a:extLst>
          </p:cNvPr>
          <p:cNvCxnSpPr/>
          <p:nvPr/>
        </p:nvCxnSpPr>
        <p:spPr>
          <a:xfrm>
            <a:off x="1611086" y="3098800"/>
            <a:ext cx="9441543" cy="50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2872AD-9888-42D7-B388-BE40D3A69D80}"/>
              </a:ext>
            </a:extLst>
          </p:cNvPr>
          <p:cNvSpPr/>
          <p:nvPr/>
        </p:nvSpPr>
        <p:spPr>
          <a:xfrm>
            <a:off x="2756423" y="2135138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TRAVEL IN TAINAN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CFA86D-3213-4BB7-80F9-32278A91A763}"/>
              </a:ext>
            </a:extLst>
          </p:cNvPr>
          <p:cNvSpPr/>
          <p:nvPr/>
        </p:nvSpPr>
        <p:spPr>
          <a:xfrm>
            <a:off x="1398679" y="3506738"/>
            <a:ext cx="9539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THANKYOU FOR LISTENING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26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478166-8ED8-4F08-9956-7EC511D32DEF}"/>
              </a:ext>
            </a:extLst>
          </p:cNvPr>
          <p:cNvSpPr/>
          <p:nvPr/>
        </p:nvSpPr>
        <p:spPr>
          <a:xfrm>
            <a:off x="1587639" y="462422"/>
            <a:ext cx="347883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Directory</a:t>
            </a:r>
            <a:endParaRPr lang="zh-CN" alt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BDD259-1EED-4A95-BEDC-A3C55BBD7E47}"/>
              </a:ext>
            </a:extLst>
          </p:cNvPr>
          <p:cNvSpPr/>
          <p:nvPr/>
        </p:nvSpPr>
        <p:spPr>
          <a:xfrm>
            <a:off x="3574260" y="2029801"/>
            <a:ext cx="4972836" cy="8309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TW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Itinerary planning</a:t>
            </a:r>
            <a:endParaRPr lang="zh-TW" alt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555712-271C-4D75-AE65-B1FD08C598CA}"/>
              </a:ext>
            </a:extLst>
          </p:cNvPr>
          <p:cNvSpPr/>
          <p:nvPr/>
        </p:nvSpPr>
        <p:spPr>
          <a:xfrm>
            <a:off x="3574260" y="3084826"/>
            <a:ext cx="4217821" cy="8309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285750" indent="-285750"/>
            <a:r>
              <a:rPr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Transportation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87B26F-E9F3-42B0-AD4A-EB4B00921292}"/>
              </a:ext>
            </a:extLst>
          </p:cNvPr>
          <p:cNvSpPr/>
          <p:nvPr/>
        </p:nvSpPr>
        <p:spPr>
          <a:xfrm>
            <a:off x="3574260" y="4057785"/>
            <a:ext cx="3342582" cy="8309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285750" indent="-285750"/>
            <a:r>
              <a:rPr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SPENDING</a:t>
            </a:r>
          </a:p>
        </p:txBody>
      </p:sp>
    </p:spTree>
    <p:extLst>
      <p:ext uri="{BB962C8B-B14F-4D97-AF65-F5344CB8AC3E}">
        <p14:creationId xmlns:p14="http://schemas.microsoft.com/office/powerpoint/2010/main" val="19512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3B6010-EFEF-4A93-B8B8-4FA5C1E3CEC8}"/>
              </a:ext>
            </a:extLst>
          </p:cNvPr>
          <p:cNvSpPr/>
          <p:nvPr/>
        </p:nvSpPr>
        <p:spPr>
          <a:xfrm>
            <a:off x="3004456" y="2967335"/>
            <a:ext cx="607422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Itinerary planning</a:t>
            </a:r>
            <a:endParaRPr lang="zh-TW" alt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198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 descr="一張含有 鳥, 室外, 草, 水 的圖片&#10;&#10;自動產生的描述">
            <a:extLst>
              <a:ext uri="{FF2B5EF4-FFF2-40B4-BE49-F238E27FC236}">
                <a16:creationId xmlns:a16="http://schemas.microsoft.com/office/drawing/2014/main" id="{F7E6E370-1057-4031-BA28-05209460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100" r="90000">
                        <a14:foregroundMark x1="7100" y1="54667" x2="12600" y2="54133"/>
                        <a14:foregroundMark x1="12600" y1="54133" x2="11700" y2="61333"/>
                        <a14:foregroundMark x1="11700" y1="61333" x2="11300" y2="61333"/>
                        <a14:foregroundMark x1="15600" y1="51867" x2="14200" y2="49867"/>
                        <a14:foregroundMark x1="29000" y1="42267" x2="29000" y2="42267"/>
                        <a14:foregroundMark x1="29000" y1="42267" x2="29000" y2="42267"/>
                        <a14:foregroundMark x1="24900" y1="59467" x2="24900" y2="59467"/>
                        <a14:foregroundMark x1="24900" y1="59467" x2="24900" y2="59467"/>
                        <a14:foregroundMark x1="19800" y1="72533" x2="19800" y2="72533"/>
                        <a14:foregroundMark x1="19800" y1="72533" x2="19800" y2="72533"/>
                        <a14:foregroundMark x1="25300" y1="75733" x2="25300" y2="75733"/>
                        <a14:foregroundMark x1="25300" y1="75733" x2="25300" y2="75733"/>
                        <a14:foregroundMark x1="26600" y1="77600" x2="26600" y2="77600"/>
                        <a14:foregroundMark x1="26600" y1="77600" x2="26600" y2="77600"/>
                        <a14:foregroundMark x1="56800" y1="44000" x2="56800" y2="44000"/>
                        <a14:foregroundMark x1="56800" y1="44000" x2="56800" y2="44000"/>
                        <a14:foregroundMark x1="56800" y1="44000" x2="56800" y2="44000"/>
                        <a14:foregroundMark x1="56800" y1="44000" x2="56800" y2="44000"/>
                        <a14:foregroundMark x1="58000" y1="44400" x2="58000" y2="44400"/>
                        <a14:foregroundMark x1="58000" y1="44400" x2="58000" y2="44400"/>
                        <a14:foregroundMark x1="57900" y1="45067" x2="57900" y2="45067"/>
                        <a14:foregroundMark x1="57900" y1="45067" x2="57900" y2="45067"/>
                        <a14:foregroundMark x1="55800" y1="44400" x2="60700" y2="42667"/>
                        <a14:foregroundMark x1="62200" y1="43067" x2="62800" y2="44133"/>
                        <a14:foregroundMark x1="76400" y1="67200" x2="81700" y2="67067"/>
                        <a14:foregroundMark x1="81700" y1="67067" x2="84900" y2="68267"/>
                        <a14:foregroundMark x1="68800" y1="74000" x2="65800" y2="80267"/>
                        <a14:foregroundMark x1="65800" y1="80267" x2="61600" y2="81467"/>
                        <a14:foregroundMark x1="20200" y1="67867" x2="19800" y2="75067"/>
                        <a14:foregroundMark x1="19800" y1="75067" x2="21400" y2="82533"/>
                        <a14:foregroundMark x1="21400" y1="82533" x2="24200" y2="82133"/>
                        <a14:foregroundMark x1="24400" y1="67200" x2="24900" y2="74800"/>
                        <a14:foregroundMark x1="18100" y1="82800" x2="20800" y2="81200"/>
                        <a14:foregroundMark x1="29000" y1="40000" x2="26200" y2="46000"/>
                        <a14:foregroundMark x1="26200" y1="46000" x2="26300" y2="49600"/>
                        <a14:foregroundMark x1="31100" y1="41867" x2="33000" y2="41867"/>
                        <a14:foregroundMark x1="32500" y1="44267" x2="33600" y2="45600"/>
                        <a14:foregroundMark x1="33600" y1="42267" x2="33600" y2="42267"/>
                        <a14:foregroundMark x1="33600" y1="42267" x2="33600" y2="42267"/>
                        <a14:foregroundMark x1="27900" y1="39467" x2="27900" y2="39467"/>
                        <a14:foregroundMark x1="27900" y1="39467" x2="27900" y2="39467"/>
                        <a14:foregroundMark x1="29300" y1="39600" x2="28100" y2="39867"/>
                        <a14:foregroundMark x1="28200" y1="38667" x2="26300" y2="42667"/>
                        <a14:foregroundMark x1="27000" y1="41067" x2="27000" y2="3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" y="61638"/>
            <a:ext cx="7038975" cy="34038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E7A01DA-D5CD-4B96-8B50-D0896D9C9000}"/>
              </a:ext>
            </a:extLst>
          </p:cNvPr>
          <p:cNvSpPr/>
          <p:nvPr/>
        </p:nvSpPr>
        <p:spPr>
          <a:xfrm>
            <a:off x="1328186" y="0"/>
            <a:ext cx="1909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1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1CD451-0A5E-4391-89CA-8BB67CB3E5C8}"/>
              </a:ext>
            </a:extLst>
          </p:cNvPr>
          <p:cNvSpPr/>
          <p:nvPr/>
        </p:nvSpPr>
        <p:spPr>
          <a:xfrm>
            <a:off x="1320645" y="1327422"/>
            <a:ext cx="420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10:00~12:00</a:t>
            </a:r>
          </a:p>
          <a:p>
            <a:pPr algn="ctr"/>
            <a:r>
              <a:rPr lang="zh-TW" altLang="en-US" sz="3200" dirty="0"/>
              <a:t>Minamata Ecological Education Park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4A8A57-5D0F-4003-B50D-5BD5E43D2C75}"/>
              </a:ext>
            </a:extLst>
          </p:cNvPr>
          <p:cNvSpPr/>
          <p:nvPr/>
        </p:nvSpPr>
        <p:spPr>
          <a:xfrm>
            <a:off x="3036388" y="4065815"/>
            <a:ext cx="29298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The park is not only rich in aquatic plants, but also has many waterfowl ecology. The most important bird ecology is the Lingbo Fairy-Water Marsh that is symbiotic with the Lingjiaotian.</a:t>
            </a:r>
          </a:p>
        </p:txBody>
      </p:sp>
      <p:pic>
        <p:nvPicPr>
          <p:cNvPr id="46" name="圖片 45" descr="一張含有 室外, 樹, 草, 建築物 的圖片&#10;&#10;自動產生的描述">
            <a:extLst>
              <a:ext uri="{FF2B5EF4-FFF2-40B4-BE49-F238E27FC236}">
                <a16:creationId xmlns:a16="http://schemas.microsoft.com/office/drawing/2014/main" id="{C4DB2944-98FD-4A25-AFAB-397A76D29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7088">
            <a:off x="329413" y="3171937"/>
            <a:ext cx="2421032" cy="16171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9AE22012-A604-4C60-AFAD-1646506423DA}"/>
              </a:ext>
            </a:extLst>
          </p:cNvPr>
          <p:cNvSpPr/>
          <p:nvPr/>
        </p:nvSpPr>
        <p:spPr>
          <a:xfrm>
            <a:off x="6218675" y="1327422"/>
            <a:ext cx="4281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14:00~1700</a:t>
            </a:r>
          </a:p>
          <a:p>
            <a:pPr algn="ctr"/>
            <a:r>
              <a:rPr lang="zh-TW" altLang="en-US" sz="3200" dirty="0"/>
              <a:t>Tainan Astronomical Education Area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C7D8004-65F6-44D9-8ECB-11A85CBA6602}"/>
              </a:ext>
            </a:extLst>
          </p:cNvPr>
          <p:cNvSpPr/>
          <p:nvPr/>
        </p:nvSpPr>
        <p:spPr>
          <a:xfrm>
            <a:off x="9501504" y="4065815"/>
            <a:ext cx="2690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Provide a place for outdoor education and science education in schools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BAE920C-DA33-4468-AA8C-640F7E17A16C}"/>
              </a:ext>
            </a:extLst>
          </p:cNvPr>
          <p:cNvSpPr txBox="1"/>
          <p:nvPr/>
        </p:nvSpPr>
        <p:spPr>
          <a:xfrm>
            <a:off x="3305819" y="410191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8:00 GO TO </a:t>
            </a:r>
            <a:r>
              <a:rPr lang="en-US" altLang="zh-TW" sz="2400" dirty="0"/>
              <a:t>TAINAN</a:t>
            </a:r>
            <a:r>
              <a:rPr lang="en-US" altLang="zh-TW" sz="2000" dirty="0"/>
              <a:t>~</a:t>
            </a:r>
            <a:endParaRPr lang="zh-TW" altLang="en-US" sz="2000" dirty="0"/>
          </a:p>
        </p:txBody>
      </p:sp>
      <p:pic>
        <p:nvPicPr>
          <p:cNvPr id="3" name="圖片 2" descr="一張含有 室外, 天空 的圖片&#10;&#10;自動產生的描述">
            <a:extLst>
              <a:ext uri="{FF2B5EF4-FFF2-40B4-BE49-F238E27FC236}">
                <a16:creationId xmlns:a16="http://schemas.microsoft.com/office/drawing/2014/main" id="{7EEB6C64-B587-43E0-8622-85642895F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41" y="3024247"/>
            <a:ext cx="2690496" cy="1793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818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E4510B-4CEE-477C-8ECF-ABAE14E31A67}"/>
              </a:ext>
            </a:extLst>
          </p:cNvPr>
          <p:cNvSpPr/>
          <p:nvPr/>
        </p:nvSpPr>
        <p:spPr>
          <a:xfrm>
            <a:off x="1690891" y="567809"/>
            <a:ext cx="7885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Chenxi Mountain Villa Leisure Homestay</a:t>
            </a:r>
          </a:p>
        </p:txBody>
      </p:sp>
      <p:pic>
        <p:nvPicPr>
          <p:cNvPr id="4" name="圖片 3" descr="一張含有 草, 樹, 天空, 室外 的圖片&#10;&#10;自動產生的描述">
            <a:extLst>
              <a:ext uri="{FF2B5EF4-FFF2-40B4-BE49-F238E27FC236}">
                <a16:creationId xmlns:a16="http://schemas.microsoft.com/office/drawing/2014/main" id="{D6C999E0-D9B5-4025-B989-606561986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86" y="1457885"/>
            <a:ext cx="5644865" cy="3756401"/>
          </a:xfrm>
          <a:prstGeom prst="roundRect">
            <a:avLst>
              <a:gd name="adj" fmla="val 498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355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CE7A01DA-D5CD-4B96-8B50-D0896D9C9000}"/>
              </a:ext>
            </a:extLst>
          </p:cNvPr>
          <p:cNvSpPr/>
          <p:nvPr/>
        </p:nvSpPr>
        <p:spPr>
          <a:xfrm>
            <a:off x="1178694" y="252148"/>
            <a:ext cx="2081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2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4DCE7CE-5167-425E-B18B-BDE3DA227140}"/>
              </a:ext>
            </a:extLst>
          </p:cNvPr>
          <p:cNvSpPr/>
          <p:nvPr/>
        </p:nvSpPr>
        <p:spPr>
          <a:xfrm>
            <a:off x="925580" y="1395577"/>
            <a:ext cx="46682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11:00~14:00</a:t>
            </a:r>
          </a:p>
          <a:p>
            <a:pPr algn="ctr"/>
            <a:r>
              <a:rPr lang="zh-TW" altLang="en-US" sz="3200" dirty="0"/>
              <a:t>Ouchi Totoro Bus Station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7F6C8D-69FE-412B-924C-BECBF1A5FD0A}"/>
              </a:ext>
            </a:extLst>
          </p:cNvPr>
          <p:cNvSpPr/>
          <p:nvPr/>
        </p:nvSpPr>
        <p:spPr>
          <a:xfrm>
            <a:off x="6506582" y="1395577"/>
            <a:ext cx="40446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14:00~</a:t>
            </a:r>
          </a:p>
          <a:p>
            <a:pPr algn="ctr"/>
            <a:r>
              <a:rPr lang="en-US" altLang="zh-TW" sz="3200" dirty="0"/>
              <a:t>TSOU MA LAI FARM</a:t>
            </a:r>
            <a:endParaRPr lang="zh-TW" altLang="en-US" sz="3200" dirty="0"/>
          </a:p>
        </p:txBody>
      </p:sp>
      <p:pic>
        <p:nvPicPr>
          <p:cNvPr id="42" name="圖片 41" descr="一張含有 天空, 建築物, 室外, 圍欄 的圖片&#10;&#10;自動產生的描述">
            <a:extLst>
              <a:ext uri="{FF2B5EF4-FFF2-40B4-BE49-F238E27FC236}">
                <a16:creationId xmlns:a16="http://schemas.microsoft.com/office/drawing/2014/main" id="{7BBF3552-77E1-4093-BAAA-45588330B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8909">
            <a:off x="331837" y="2785783"/>
            <a:ext cx="2842497" cy="21291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F8D648F9-D3F8-4791-B671-2B85900D06C1}"/>
              </a:ext>
            </a:extLst>
          </p:cNvPr>
          <p:cNvSpPr/>
          <p:nvPr/>
        </p:nvSpPr>
        <p:spPr>
          <a:xfrm>
            <a:off x="3331029" y="4608064"/>
            <a:ext cx="26285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The Totoro Bus Station is a small painted village. The painting of old houses adds color to the community.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A864115-319E-4691-889E-34564C75BE8F}"/>
              </a:ext>
            </a:extLst>
          </p:cNvPr>
          <p:cNvSpPr txBox="1"/>
          <p:nvPr/>
        </p:nvSpPr>
        <p:spPr>
          <a:xfrm>
            <a:off x="5373914" y="301171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BDA6F3E-57CE-4E30-A87C-1C3B4A12AC16}"/>
              </a:ext>
            </a:extLst>
          </p:cNvPr>
          <p:cNvSpPr/>
          <p:nvPr/>
        </p:nvSpPr>
        <p:spPr>
          <a:xfrm>
            <a:off x="6492874" y="2877100"/>
            <a:ext cx="26285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Farm is surrounded on three sides by the </a:t>
            </a:r>
            <a:r>
              <a:rPr lang="en-US" altLang="zh-TW" dirty="0" err="1"/>
              <a:t>Zengwun</a:t>
            </a:r>
            <a:r>
              <a:rPr lang="en-US" altLang="zh-TW" dirty="0"/>
              <a:t> River’s middle and lower reaches, and encircled by </a:t>
            </a:r>
            <a:r>
              <a:rPr lang="en-US" altLang="zh-TW" dirty="0" err="1"/>
              <a:t>Wushan</a:t>
            </a:r>
            <a:r>
              <a:rPr lang="en-US" altLang="zh-TW" dirty="0"/>
              <a:t> Ridge of the Alishan Mountains, forming a </a:t>
            </a:r>
            <a:r>
              <a:rPr lang="en-US" altLang="zh-TW" dirty="0" err="1"/>
              <a:t>paradisical</a:t>
            </a:r>
            <a:r>
              <a:rPr lang="en-US" altLang="zh-TW" dirty="0"/>
              <a:t> natural habitat. </a:t>
            </a:r>
            <a:endParaRPr lang="zh-TW" altLang="en-US" dirty="0"/>
          </a:p>
        </p:txBody>
      </p:sp>
      <p:pic>
        <p:nvPicPr>
          <p:cNvPr id="3" name="圖片 2" descr="一張含有 草, 天空, 室外, 曠野 的圖片&#10;&#10;自動產生的描述">
            <a:extLst>
              <a:ext uri="{FF2B5EF4-FFF2-40B4-BE49-F238E27FC236}">
                <a16:creationId xmlns:a16="http://schemas.microsoft.com/office/drawing/2014/main" id="{3C9A4B47-D228-4C90-934B-358DAA9F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5998">
            <a:off x="9193381" y="2874963"/>
            <a:ext cx="2803071" cy="21023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85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E4510B-4CEE-477C-8ECF-ABAE14E31A67}"/>
              </a:ext>
            </a:extLst>
          </p:cNvPr>
          <p:cNvSpPr/>
          <p:nvPr/>
        </p:nvSpPr>
        <p:spPr>
          <a:xfrm>
            <a:off x="3366830" y="567809"/>
            <a:ext cx="4533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/>
              <a:t>TSOU MA LAI FARM</a:t>
            </a:r>
            <a:endParaRPr lang="zh-TW" altLang="en-US" sz="3600" dirty="0"/>
          </a:p>
        </p:txBody>
      </p:sp>
      <p:pic>
        <p:nvPicPr>
          <p:cNvPr id="5" name="圖片 4" descr="一張含有 樹, 室外 的圖片&#10;&#10;自動產生的描述">
            <a:extLst>
              <a:ext uri="{FF2B5EF4-FFF2-40B4-BE49-F238E27FC236}">
                <a16:creationId xmlns:a16="http://schemas.microsoft.com/office/drawing/2014/main" id="{818DE205-01E6-422D-896A-12BDA767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1" y="2767697"/>
            <a:ext cx="3895922" cy="2353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D5A87D5-51A3-45C6-BB3A-708DD78E2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35756"/>
              </p:ext>
            </p:extLst>
          </p:nvPr>
        </p:nvGraphicFramePr>
        <p:xfrm>
          <a:off x="4218214" y="1809170"/>
          <a:ext cx="7553268" cy="4372890"/>
        </p:xfrm>
        <a:graphic>
          <a:graphicData uri="http://schemas.openxmlformats.org/drawingml/2006/table">
            <a:tbl>
              <a:tblPr/>
              <a:tblGrid>
                <a:gridCol w="1258878">
                  <a:extLst>
                    <a:ext uri="{9D8B030D-6E8A-4147-A177-3AD203B41FA5}">
                      <a16:colId xmlns:a16="http://schemas.microsoft.com/office/drawing/2014/main" val="1429080853"/>
                    </a:ext>
                  </a:extLst>
                </a:gridCol>
                <a:gridCol w="1258878">
                  <a:extLst>
                    <a:ext uri="{9D8B030D-6E8A-4147-A177-3AD203B41FA5}">
                      <a16:colId xmlns:a16="http://schemas.microsoft.com/office/drawing/2014/main" val="1494427152"/>
                    </a:ext>
                  </a:extLst>
                </a:gridCol>
                <a:gridCol w="1258878">
                  <a:extLst>
                    <a:ext uri="{9D8B030D-6E8A-4147-A177-3AD203B41FA5}">
                      <a16:colId xmlns:a16="http://schemas.microsoft.com/office/drawing/2014/main" val="2227225727"/>
                    </a:ext>
                  </a:extLst>
                </a:gridCol>
                <a:gridCol w="1258878">
                  <a:extLst>
                    <a:ext uri="{9D8B030D-6E8A-4147-A177-3AD203B41FA5}">
                      <a16:colId xmlns:a16="http://schemas.microsoft.com/office/drawing/2014/main" val="3066551804"/>
                    </a:ext>
                  </a:extLst>
                </a:gridCol>
                <a:gridCol w="1258878">
                  <a:extLst>
                    <a:ext uri="{9D8B030D-6E8A-4147-A177-3AD203B41FA5}">
                      <a16:colId xmlns:a16="http://schemas.microsoft.com/office/drawing/2014/main" val="214780431"/>
                    </a:ext>
                  </a:extLst>
                </a:gridCol>
                <a:gridCol w="1258878">
                  <a:extLst>
                    <a:ext uri="{9D8B030D-6E8A-4147-A177-3AD203B41FA5}">
                      <a16:colId xmlns:a16="http://schemas.microsoft.com/office/drawing/2014/main" val="2449640611"/>
                    </a:ext>
                  </a:extLst>
                </a:gridCol>
              </a:tblGrid>
              <a:tr h="6184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Item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Two-day (including one-day) plan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Three-day plan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Four-day plan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Five-day plan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67163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8-person tent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300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600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750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185721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Sleeping bag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80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110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140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15731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Blanket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80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110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140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409247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Cooking gears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250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350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550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300959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Portable cooker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</a:rPr>
                        <a:t>NT 60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80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992242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Table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200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300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17618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Campsite fee (per unit)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900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1350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1800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87648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Chair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10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20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30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00198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Food waste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30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40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50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NT 60 dollars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28020"/>
                  </a:ext>
                </a:extLst>
              </a:tr>
              <a:tr h="4214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Paintball field fee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Fixed target shooting: NT 20 dollars per person; paintball game: NT 50 dollars per person (must be reserved beforehand)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03161"/>
                  </a:ext>
                </a:extLst>
              </a:tr>
              <a:tr h="4214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Campfire field fee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NT 1,000 dollars per day (not including firewood, fuel, and other materials)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16875"/>
                  </a:ext>
                </a:extLst>
              </a:tr>
              <a:tr h="22440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Barbecue site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NT 100 dollars per unit if used at night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849501"/>
                  </a:ext>
                </a:extLst>
              </a:tr>
              <a:tr h="4214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Industry Plaza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Weekends and holidays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NT 3,000 dollars for 4 hours (NT 3,500 dollars during nighttime)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460155"/>
                  </a:ext>
                </a:extLst>
              </a:tr>
              <a:tr h="22440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Weekdays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NT 2,000 dollars for 4 hours (NT 3,500 dollars during nighttime)</a:t>
                      </a:r>
                    </a:p>
                  </a:txBody>
                  <a:tcPr marL="27367" marR="27367" marT="13683" marB="13683" anchor="ctr">
                    <a:lnL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2E4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3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70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6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E17F846-9CBA-4BA4-B587-7A92F5844FD9}"/>
              </a:ext>
            </a:extLst>
          </p:cNvPr>
          <p:cNvGrpSpPr/>
          <p:nvPr/>
        </p:nvGrpSpPr>
        <p:grpSpPr>
          <a:xfrm>
            <a:off x="869129" y="3041171"/>
            <a:ext cx="743678" cy="749944"/>
            <a:chOff x="1992264" y="740227"/>
            <a:chExt cx="1523821" cy="1367570"/>
          </a:xfrm>
        </p:grpSpPr>
        <p:sp>
          <p:nvSpPr>
            <p:cNvPr id="3" name="心形 2">
              <a:extLst>
                <a:ext uri="{FF2B5EF4-FFF2-40B4-BE49-F238E27FC236}">
                  <a16:creationId xmlns:a16="http://schemas.microsoft.com/office/drawing/2014/main" id="{655BDFF7-F4BC-4A86-ADEE-0BC621A8609D}"/>
                </a:ext>
              </a:extLst>
            </p:cNvPr>
            <p:cNvSpPr/>
            <p:nvPr userDrawn="1"/>
          </p:nvSpPr>
          <p:spPr>
            <a:xfrm>
              <a:off x="2322286" y="740227"/>
              <a:ext cx="856342" cy="791028"/>
            </a:xfrm>
            <a:prstGeom prst="hear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心形 3">
              <a:extLst>
                <a:ext uri="{FF2B5EF4-FFF2-40B4-BE49-F238E27FC236}">
                  <a16:creationId xmlns:a16="http://schemas.microsoft.com/office/drawing/2014/main" id="{C13BCF7D-606D-4340-B0D5-3A081C1387EE}"/>
                </a:ext>
              </a:extLst>
            </p:cNvPr>
            <p:cNvSpPr/>
            <p:nvPr userDrawn="1"/>
          </p:nvSpPr>
          <p:spPr>
            <a:xfrm rot="14901031">
              <a:off x="1959607" y="1284112"/>
              <a:ext cx="856342" cy="791028"/>
            </a:xfrm>
            <a:prstGeom prst="hear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心形 4">
              <a:extLst>
                <a:ext uri="{FF2B5EF4-FFF2-40B4-BE49-F238E27FC236}">
                  <a16:creationId xmlns:a16="http://schemas.microsoft.com/office/drawing/2014/main" id="{460CC746-2FA4-45DE-9B55-5E2F7DB75DD1}"/>
                </a:ext>
              </a:extLst>
            </p:cNvPr>
            <p:cNvSpPr/>
            <p:nvPr userDrawn="1"/>
          </p:nvSpPr>
          <p:spPr>
            <a:xfrm rot="6420038">
              <a:off x="2692400" y="1250069"/>
              <a:ext cx="856342" cy="791028"/>
            </a:xfrm>
            <a:prstGeom prst="hear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C330FD-A26B-45A7-8827-F2872C658490}"/>
              </a:ext>
            </a:extLst>
          </p:cNvPr>
          <p:cNvSpPr txBox="1"/>
          <p:nvPr/>
        </p:nvSpPr>
        <p:spPr>
          <a:xfrm>
            <a:off x="1108937" y="3281381"/>
            <a:ext cx="74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64049A7-2708-460E-B150-031859FD7DBD}"/>
              </a:ext>
            </a:extLst>
          </p:cNvPr>
          <p:cNvSpPr txBox="1"/>
          <p:nvPr/>
        </p:nvSpPr>
        <p:spPr>
          <a:xfrm>
            <a:off x="6389906" y="2120948"/>
            <a:ext cx="54075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Tsou-Ma-Lai Farm </a:t>
            </a:r>
            <a:r>
              <a:rPr lang="en-US" altLang="zh-TW" dirty="0"/>
              <a:t>is a multi-function, full-accommodation travel destination, a paradise for all seasons ideal for individual or group itineraries, one-night or an extended stay, and one-stop or multi-stop. Its reputation is on the rise domestically and internationally and favorable comments and guests are increasing every day. It offers a relaxed and joyful stay for all occasions, whether conference, training, or group leisure activities.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E7A01DA-D5CD-4B96-8B50-D0896D9C9000}"/>
              </a:ext>
            </a:extLst>
          </p:cNvPr>
          <p:cNvSpPr/>
          <p:nvPr/>
        </p:nvSpPr>
        <p:spPr>
          <a:xfrm>
            <a:off x="1471565" y="423598"/>
            <a:ext cx="2085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DAY 3</a:t>
            </a:r>
            <a:endParaRPr lang="zh-TW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37220A5B-4276-4EF4-A801-21E9E172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11" y="1572624"/>
            <a:ext cx="2868206" cy="215115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" name="圖片 9" descr="一張含有 天空, 室外, 樹, 汽車 的圖片&#10;&#10;自動產生的描述">
            <a:extLst>
              <a:ext uri="{FF2B5EF4-FFF2-40B4-BE49-F238E27FC236}">
                <a16:creationId xmlns:a16="http://schemas.microsoft.com/office/drawing/2014/main" id="{FC4B5D6F-063B-40FB-8B9C-0BEFAC8D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65" y="2564950"/>
            <a:ext cx="2400196" cy="18011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177DA-5234-4534-AB76-39BE6E308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121">
            <a:off x="1286011" y="3814880"/>
            <a:ext cx="3278497" cy="216688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264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3B6010-EFEF-4A93-B8B8-4FA5C1E3CEC8}"/>
              </a:ext>
            </a:extLst>
          </p:cNvPr>
          <p:cNvSpPr/>
          <p:nvPr/>
        </p:nvSpPr>
        <p:spPr>
          <a:xfrm>
            <a:off x="3004456" y="2967335"/>
            <a:ext cx="607422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285750" indent="-285750"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2973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hiller"/>
        <a:ea typeface="新細明體"/>
        <a:cs typeface=""/>
      </a:majorFont>
      <a:minorFont>
        <a:latin typeface="Ink Free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6731</TotalTime>
  <Words>520</Words>
  <Application>Microsoft Office PowerPoint</Application>
  <PresentationFormat>寬螢幕</PresentationFormat>
  <Paragraphs>102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Calibri</vt:lpstr>
      <vt:lpstr>Chiller</vt:lpstr>
      <vt:lpstr>Ink Free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馥寧 逄</dc:creator>
  <cp:lastModifiedBy>馥寧 逄</cp:lastModifiedBy>
  <cp:revision>14</cp:revision>
  <dcterms:created xsi:type="dcterms:W3CDTF">2019-03-13T12:30:53Z</dcterms:created>
  <dcterms:modified xsi:type="dcterms:W3CDTF">2019-05-24T08:27:40Z</dcterms:modified>
</cp:coreProperties>
</file>